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6" r:id="rId2"/>
  </p:sldMasterIdLst>
  <p:notesMasterIdLst>
    <p:notesMasterId r:id="rId62"/>
  </p:notesMasterIdLst>
  <p:handoutMasterIdLst>
    <p:handoutMasterId r:id="rId63"/>
  </p:handoutMasterIdLst>
  <p:sldIdLst>
    <p:sldId id="338" r:id="rId3"/>
    <p:sldId id="461" r:id="rId4"/>
    <p:sldId id="505" r:id="rId5"/>
    <p:sldId id="506" r:id="rId6"/>
    <p:sldId id="507" r:id="rId7"/>
    <p:sldId id="508" r:id="rId8"/>
    <p:sldId id="509" r:id="rId9"/>
    <p:sldId id="510" r:id="rId10"/>
    <p:sldId id="511" r:id="rId11"/>
    <p:sldId id="512" r:id="rId12"/>
    <p:sldId id="519" r:id="rId13"/>
    <p:sldId id="520" r:id="rId14"/>
    <p:sldId id="521" r:id="rId15"/>
    <p:sldId id="522" r:id="rId16"/>
    <p:sldId id="523" r:id="rId17"/>
    <p:sldId id="524" r:id="rId18"/>
    <p:sldId id="525" r:id="rId19"/>
    <p:sldId id="526" r:id="rId20"/>
    <p:sldId id="527" r:id="rId21"/>
    <p:sldId id="528" r:id="rId22"/>
    <p:sldId id="529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42" r:id="rId32"/>
    <p:sldId id="538" r:id="rId33"/>
    <p:sldId id="539" r:id="rId34"/>
    <p:sldId id="540" r:id="rId35"/>
    <p:sldId id="541" r:id="rId36"/>
    <p:sldId id="513" r:id="rId37"/>
    <p:sldId id="514" r:id="rId38"/>
    <p:sldId id="515" r:id="rId39"/>
    <p:sldId id="516" r:id="rId40"/>
    <p:sldId id="543" r:id="rId41"/>
    <p:sldId id="544" r:id="rId42"/>
    <p:sldId id="545" r:id="rId43"/>
    <p:sldId id="546" r:id="rId44"/>
    <p:sldId id="547" r:id="rId45"/>
    <p:sldId id="548" r:id="rId46"/>
    <p:sldId id="549" r:id="rId47"/>
    <p:sldId id="517" r:id="rId48"/>
    <p:sldId id="518" r:id="rId49"/>
    <p:sldId id="472" r:id="rId50"/>
    <p:sldId id="557" r:id="rId51"/>
    <p:sldId id="550" r:id="rId52"/>
    <p:sldId id="551" r:id="rId53"/>
    <p:sldId id="552" r:id="rId54"/>
    <p:sldId id="553" r:id="rId55"/>
    <p:sldId id="554" r:id="rId56"/>
    <p:sldId id="555" r:id="rId57"/>
    <p:sldId id="558" r:id="rId58"/>
    <p:sldId id="559" r:id="rId59"/>
    <p:sldId id="560" r:id="rId60"/>
    <p:sldId id="561" r:id="rId61"/>
  </p:sldIdLst>
  <p:sldSz cx="10907713" cy="77755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C10"/>
    <a:srgbClr val="005086"/>
    <a:srgbClr val="0094D8"/>
    <a:srgbClr val="9BF6FB"/>
    <a:srgbClr val="D1EBFC"/>
    <a:srgbClr val="004169"/>
    <a:srgbClr val="FFFFFF"/>
    <a:srgbClr val="012351"/>
    <a:srgbClr val="E6E6E6"/>
    <a:srgbClr val="D8E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25" autoAdjust="0"/>
    <p:restoredTop sz="82585" autoAdjust="0"/>
  </p:normalViewPr>
  <p:slideViewPr>
    <p:cSldViewPr snapToGrid="0" showGuides="1">
      <p:cViewPr varScale="1">
        <p:scale>
          <a:sx n="92" d="100"/>
          <a:sy n="92" d="100"/>
        </p:scale>
        <p:origin x="1448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8525"/>
    </p:cViewPr>
  </p:sorterViewPr>
  <p:notesViewPr>
    <p:cSldViewPr snapToGrid="0" showGuides="1">
      <p:cViewPr varScale="1">
        <p:scale>
          <a:sx n="112" d="100"/>
          <a:sy n="112" d="100"/>
        </p:scale>
        <p:origin x="43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BE351-153A-4086-A124-9B4B55828B69}" type="datetimeFigureOut">
              <a:rPr lang="ko-KR" altLang="en-US" smtClean="0"/>
              <a:t>2023. 9. 20.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CB133-F54B-4C11-BB09-80A0A2A02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50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5D608-0B13-4A65-B048-D5F4059A176A}" type="datetimeFigureOut">
              <a:rPr lang="ko-KR" altLang="en-US" smtClean="0"/>
              <a:t>2023. 9. 20.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63650" y="1143000"/>
            <a:ext cx="4330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1F39B-6AF8-471A-AE50-3CC50FFF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3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99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4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807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993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21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5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50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72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53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929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26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91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567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182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90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18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14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5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63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821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483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50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611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05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025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11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171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619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2159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113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37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15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0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81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637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972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83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26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43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6606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0931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3263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365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45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0094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07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3071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690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226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856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609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104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582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5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14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005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92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1F39B-6AF8-471A-AE50-3CC50FFFB2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46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34"/>
            <a:ext cx="10907713" cy="77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5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2"/>
          <a:stretch/>
        </p:blipFill>
        <p:spPr>
          <a:xfrm>
            <a:off x="0" y="-53169"/>
            <a:ext cx="10907713" cy="7828743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 rot="10800000">
            <a:off x="9919504" y="3924115"/>
            <a:ext cx="988209" cy="667755"/>
          </a:xfrm>
          <a:prstGeom prst="rect">
            <a:avLst/>
          </a:prstGeom>
          <a:gradFill>
            <a:gsLst>
              <a:gs pos="0">
                <a:srgbClr val="093059"/>
              </a:gs>
              <a:gs pos="86000">
                <a:srgbClr val="061D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7902" y="1063105"/>
            <a:ext cx="6730688" cy="102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20000"/>
              </a:lnSpc>
            </a:pPr>
            <a:r>
              <a:rPr lang="en-US" altLang="ko-KR" sz="5400" kern="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CONTENTS</a:t>
            </a:r>
            <a:endParaRPr lang="ko-KR" altLang="en-US" sz="5400" kern="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한쪽 모서리가 둥근 사각형 11"/>
          <p:cNvSpPr/>
          <p:nvPr userDrawn="1"/>
        </p:nvSpPr>
        <p:spPr>
          <a:xfrm>
            <a:off x="0" y="1863522"/>
            <a:ext cx="10255170" cy="5912052"/>
          </a:xfrm>
          <a:prstGeom prst="round1Rect">
            <a:avLst>
              <a:gd name="adj" fmla="val 4624"/>
            </a:avLst>
          </a:prstGeom>
          <a:gradFill>
            <a:gsLst>
              <a:gs pos="0">
                <a:schemeClr val="bg1"/>
              </a:gs>
              <a:gs pos="86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3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90"/>
          <a:stretch/>
        </p:blipFill>
        <p:spPr>
          <a:xfrm>
            <a:off x="0" y="-1"/>
            <a:ext cx="10907713" cy="12759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7DE46C-CCDC-4BDB-BE9F-9B0EF5F21C28}"/>
              </a:ext>
            </a:extLst>
          </p:cNvPr>
          <p:cNvSpPr/>
          <p:nvPr userDrawn="1"/>
        </p:nvSpPr>
        <p:spPr>
          <a:xfrm>
            <a:off x="0" y="1276951"/>
            <a:ext cx="10907713" cy="18000"/>
          </a:xfrm>
          <a:prstGeom prst="rect">
            <a:avLst/>
          </a:prstGeom>
          <a:solidFill>
            <a:srgbClr val="C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5216524" y="7337930"/>
            <a:ext cx="474665" cy="292438"/>
          </a:xfrm>
          <a:prstGeom prst="rect">
            <a:avLst/>
          </a:prstGeom>
        </p:spPr>
        <p:txBody>
          <a:bodyPr/>
          <a:lstStyle>
            <a:lvl1pPr algn="ctr">
              <a:defRPr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70278149-8B4D-49C7-8440-F94EBF2715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6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9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90"/>
          <a:stretch/>
        </p:blipFill>
        <p:spPr>
          <a:xfrm>
            <a:off x="0" y="-1"/>
            <a:ext cx="10907713" cy="1275907"/>
          </a:xfrm>
          <a:prstGeom prst="rect">
            <a:avLst/>
          </a:prstGeom>
        </p:spPr>
      </p:pic>
      <p:sp>
        <p:nvSpPr>
          <p:cNvPr id="7" name="Freeform 5"/>
          <p:cNvSpPr>
            <a:spLocks/>
          </p:cNvSpPr>
          <p:nvPr userDrawn="1"/>
        </p:nvSpPr>
        <p:spPr bwMode="auto">
          <a:xfrm>
            <a:off x="354258" y="0"/>
            <a:ext cx="1132912" cy="1275907"/>
          </a:xfrm>
          <a:custGeom>
            <a:avLst/>
            <a:gdLst>
              <a:gd name="T0" fmla="*/ 1794 w 1794"/>
              <a:gd name="T1" fmla="*/ 0 h 2125"/>
              <a:gd name="T2" fmla="*/ 0 w 1794"/>
              <a:gd name="T3" fmla="*/ 0 h 2125"/>
              <a:gd name="T4" fmla="*/ 279 w 1794"/>
              <a:gd name="T5" fmla="*/ 306 h 2125"/>
              <a:gd name="T6" fmla="*/ 279 w 1794"/>
              <a:gd name="T7" fmla="*/ 1822 h 2125"/>
              <a:gd name="T8" fmla="*/ 19 w 1794"/>
              <a:gd name="T9" fmla="*/ 2125 h 2125"/>
              <a:gd name="T10" fmla="*/ 1775 w 1794"/>
              <a:gd name="T11" fmla="*/ 2125 h 2125"/>
              <a:gd name="T12" fmla="*/ 1515 w 1794"/>
              <a:gd name="T13" fmla="*/ 1822 h 2125"/>
              <a:gd name="T14" fmla="*/ 1515 w 1794"/>
              <a:gd name="T15" fmla="*/ 306 h 2125"/>
              <a:gd name="T16" fmla="*/ 1794 w 1794"/>
              <a:gd name="T17" fmla="*/ 0 h 2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94" h="2125">
                <a:moveTo>
                  <a:pt x="1794" y="0"/>
                </a:moveTo>
                <a:cubicBezTo>
                  <a:pt x="0" y="0"/>
                  <a:pt x="0" y="0"/>
                  <a:pt x="0" y="0"/>
                </a:cubicBezTo>
                <a:cubicBezTo>
                  <a:pt x="156" y="15"/>
                  <a:pt x="279" y="146"/>
                  <a:pt x="279" y="306"/>
                </a:cubicBezTo>
                <a:cubicBezTo>
                  <a:pt x="279" y="1822"/>
                  <a:pt x="279" y="1822"/>
                  <a:pt x="279" y="1822"/>
                </a:cubicBezTo>
                <a:cubicBezTo>
                  <a:pt x="279" y="1975"/>
                  <a:pt x="166" y="2102"/>
                  <a:pt x="19" y="2125"/>
                </a:cubicBezTo>
                <a:cubicBezTo>
                  <a:pt x="1775" y="2125"/>
                  <a:pt x="1775" y="2125"/>
                  <a:pt x="1775" y="2125"/>
                </a:cubicBezTo>
                <a:cubicBezTo>
                  <a:pt x="1627" y="2102"/>
                  <a:pt x="1515" y="1975"/>
                  <a:pt x="1515" y="1822"/>
                </a:cubicBezTo>
                <a:cubicBezTo>
                  <a:pt x="1515" y="306"/>
                  <a:pt x="1515" y="306"/>
                  <a:pt x="1515" y="306"/>
                </a:cubicBezTo>
                <a:cubicBezTo>
                  <a:pt x="1515" y="146"/>
                  <a:pt x="1637" y="15"/>
                  <a:pt x="1794" y="0"/>
                </a:cubicBezTo>
                <a:close/>
              </a:path>
            </a:pathLst>
          </a:custGeom>
          <a:gradFill>
            <a:gsLst>
              <a:gs pos="100000">
                <a:srgbClr val="C6F5F6"/>
              </a:gs>
              <a:gs pos="0">
                <a:srgbClr val="DEF9FA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7DE46C-CCDC-4BDB-BE9F-9B0EF5F21C28}"/>
              </a:ext>
            </a:extLst>
          </p:cNvPr>
          <p:cNvSpPr/>
          <p:nvPr userDrawn="1"/>
        </p:nvSpPr>
        <p:spPr>
          <a:xfrm>
            <a:off x="0" y="1276951"/>
            <a:ext cx="10907713" cy="18000"/>
          </a:xfrm>
          <a:prstGeom prst="rect">
            <a:avLst/>
          </a:prstGeom>
          <a:solidFill>
            <a:srgbClr val="C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641614" y="464088"/>
            <a:ext cx="558201" cy="67725"/>
            <a:chOff x="749899" y="457390"/>
            <a:chExt cx="613410" cy="74423"/>
          </a:xfrm>
        </p:grpSpPr>
        <p:sp>
          <p:nvSpPr>
            <p:cNvPr id="16" name="직사각형 15"/>
            <p:cNvSpPr/>
            <p:nvPr userDrawn="1"/>
          </p:nvSpPr>
          <p:spPr>
            <a:xfrm rot="10800000" flipV="1">
              <a:off x="1288886" y="457390"/>
              <a:ext cx="74423" cy="74423"/>
            </a:xfrm>
            <a:prstGeom prst="rect">
              <a:avLst/>
            </a:prstGeom>
            <a:solidFill>
              <a:srgbClr val="061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 userDrawn="1"/>
          </p:nvSpPr>
          <p:spPr>
            <a:xfrm rot="10800000" flipV="1">
              <a:off x="1154140" y="457390"/>
              <a:ext cx="74423" cy="74423"/>
            </a:xfrm>
            <a:prstGeom prst="rect">
              <a:avLst/>
            </a:prstGeom>
            <a:solidFill>
              <a:srgbClr val="B81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 rot="10800000" flipV="1">
              <a:off x="1019393" y="457390"/>
              <a:ext cx="74423" cy="74423"/>
            </a:xfrm>
            <a:prstGeom prst="rect">
              <a:avLst/>
            </a:prstGeom>
            <a:solidFill>
              <a:srgbClr val="061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 rot="10800000" flipV="1">
              <a:off x="884646" y="457390"/>
              <a:ext cx="74423" cy="74423"/>
            </a:xfrm>
            <a:prstGeom prst="rect">
              <a:avLst/>
            </a:prstGeom>
            <a:solidFill>
              <a:srgbClr val="061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 rot="10800000" flipV="1">
              <a:off x="749899" y="457390"/>
              <a:ext cx="74423" cy="74423"/>
            </a:xfrm>
            <a:prstGeom prst="rect">
              <a:avLst/>
            </a:prstGeom>
            <a:solidFill>
              <a:srgbClr val="061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918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90"/>
          <a:stretch/>
        </p:blipFill>
        <p:spPr>
          <a:xfrm>
            <a:off x="0" y="-1"/>
            <a:ext cx="10907713" cy="12759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7DE46C-CCDC-4BDB-BE9F-9B0EF5F21C28}"/>
              </a:ext>
            </a:extLst>
          </p:cNvPr>
          <p:cNvSpPr/>
          <p:nvPr userDrawn="1"/>
        </p:nvSpPr>
        <p:spPr>
          <a:xfrm>
            <a:off x="0" y="1276951"/>
            <a:ext cx="10907713" cy="18000"/>
          </a:xfrm>
          <a:prstGeom prst="rect">
            <a:avLst/>
          </a:prstGeom>
          <a:solidFill>
            <a:srgbClr val="C6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4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82617"/>
          <a:stretch/>
        </p:blipFill>
        <p:spPr>
          <a:xfrm>
            <a:off x="0" y="-1"/>
            <a:ext cx="10907713" cy="1351380"/>
          </a:xfrm>
          <a:prstGeom prst="rect">
            <a:avLst/>
          </a:prstGeom>
        </p:spPr>
      </p:pic>
      <p:sp>
        <p:nvSpPr>
          <p:cNvPr id="7" name="Freeform 5"/>
          <p:cNvSpPr>
            <a:spLocks/>
          </p:cNvSpPr>
          <p:nvPr userDrawn="1"/>
        </p:nvSpPr>
        <p:spPr bwMode="auto">
          <a:xfrm>
            <a:off x="354258" y="0"/>
            <a:ext cx="1199926" cy="1351379"/>
          </a:xfrm>
          <a:custGeom>
            <a:avLst/>
            <a:gdLst>
              <a:gd name="T0" fmla="*/ 1794 w 1794"/>
              <a:gd name="T1" fmla="*/ 0 h 2125"/>
              <a:gd name="T2" fmla="*/ 0 w 1794"/>
              <a:gd name="T3" fmla="*/ 0 h 2125"/>
              <a:gd name="T4" fmla="*/ 279 w 1794"/>
              <a:gd name="T5" fmla="*/ 306 h 2125"/>
              <a:gd name="T6" fmla="*/ 279 w 1794"/>
              <a:gd name="T7" fmla="*/ 1822 h 2125"/>
              <a:gd name="T8" fmla="*/ 19 w 1794"/>
              <a:gd name="T9" fmla="*/ 2125 h 2125"/>
              <a:gd name="T10" fmla="*/ 1775 w 1794"/>
              <a:gd name="T11" fmla="*/ 2125 h 2125"/>
              <a:gd name="T12" fmla="*/ 1515 w 1794"/>
              <a:gd name="T13" fmla="*/ 1822 h 2125"/>
              <a:gd name="T14" fmla="*/ 1515 w 1794"/>
              <a:gd name="T15" fmla="*/ 306 h 2125"/>
              <a:gd name="T16" fmla="*/ 1794 w 1794"/>
              <a:gd name="T17" fmla="*/ 0 h 2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94" h="2125">
                <a:moveTo>
                  <a:pt x="1794" y="0"/>
                </a:moveTo>
                <a:cubicBezTo>
                  <a:pt x="0" y="0"/>
                  <a:pt x="0" y="0"/>
                  <a:pt x="0" y="0"/>
                </a:cubicBezTo>
                <a:cubicBezTo>
                  <a:pt x="156" y="15"/>
                  <a:pt x="279" y="146"/>
                  <a:pt x="279" y="306"/>
                </a:cubicBezTo>
                <a:cubicBezTo>
                  <a:pt x="279" y="1822"/>
                  <a:pt x="279" y="1822"/>
                  <a:pt x="279" y="1822"/>
                </a:cubicBezTo>
                <a:cubicBezTo>
                  <a:pt x="279" y="1975"/>
                  <a:pt x="166" y="2102"/>
                  <a:pt x="19" y="2125"/>
                </a:cubicBezTo>
                <a:cubicBezTo>
                  <a:pt x="1775" y="2125"/>
                  <a:pt x="1775" y="2125"/>
                  <a:pt x="1775" y="2125"/>
                </a:cubicBezTo>
                <a:cubicBezTo>
                  <a:pt x="1627" y="2102"/>
                  <a:pt x="1515" y="1975"/>
                  <a:pt x="1515" y="1822"/>
                </a:cubicBezTo>
                <a:cubicBezTo>
                  <a:pt x="1515" y="306"/>
                  <a:pt x="1515" y="306"/>
                  <a:pt x="1515" y="306"/>
                </a:cubicBezTo>
                <a:cubicBezTo>
                  <a:pt x="1515" y="146"/>
                  <a:pt x="1637" y="15"/>
                  <a:pt x="1794" y="0"/>
                </a:cubicBezTo>
                <a:close/>
              </a:path>
            </a:pathLst>
          </a:custGeom>
          <a:gradFill>
            <a:gsLst>
              <a:gs pos="100000">
                <a:srgbClr val="FFDA01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7DE46C-CCDC-4BDB-BE9F-9B0EF5F21C28}"/>
              </a:ext>
            </a:extLst>
          </p:cNvPr>
          <p:cNvSpPr/>
          <p:nvPr userDrawn="1"/>
        </p:nvSpPr>
        <p:spPr>
          <a:xfrm>
            <a:off x="0" y="1351379"/>
            <a:ext cx="10907713" cy="18000"/>
          </a:xfrm>
          <a:prstGeom prst="rect">
            <a:avLst/>
          </a:prstGeom>
          <a:solidFill>
            <a:srgbClr val="FFD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2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77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91" r:id="rId3"/>
    <p:sldLayoutId id="2147483698" r:id="rId4"/>
  </p:sldLayoutIdLst>
  <p:hf hdr="0" ftr="0" dt="0"/>
  <p:txStyles>
    <p:titleStyle>
      <a:lvl1pPr algn="l" defTabSz="1036747" rtl="0" eaLnBrk="1" latinLnBrk="1" hangingPunct="1">
        <a:lnSpc>
          <a:spcPct val="90000"/>
        </a:lnSpc>
        <a:spcBef>
          <a:spcPct val="0"/>
        </a:spcBef>
        <a:buNone/>
        <a:defRPr sz="49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6518" userDrawn="1">
          <p15:clr>
            <a:srgbClr val="F26B43"/>
          </p15:clr>
        </p15:guide>
        <p15:guide id="3" orient="horz" pos="45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5216524" y="7337930"/>
            <a:ext cx="474665" cy="292438"/>
          </a:xfrm>
          <a:prstGeom prst="rect">
            <a:avLst/>
          </a:prstGeom>
        </p:spPr>
        <p:txBody>
          <a:bodyPr/>
          <a:lstStyle>
            <a:lvl1pPr algn="ctr">
              <a:defRPr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70278149-8B4D-49C7-8440-F94EBF2715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69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0" r:id="rId3"/>
    <p:sldLayoutId id="2147483689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5" userDrawn="1">
          <p15:clr>
            <a:srgbClr val="F26B43"/>
          </p15:clr>
        </p15:guide>
        <p15:guide id="2" pos="6533" userDrawn="1">
          <p15:clr>
            <a:srgbClr val="F26B43"/>
          </p15:clr>
        </p15:guide>
        <p15:guide id="3" orient="horz" pos="4557" userDrawn="1">
          <p15:clr>
            <a:srgbClr val="F26B43"/>
          </p15:clr>
        </p15:guide>
        <p15:guide id="4" orient="horz" pos="3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72434" y="2903995"/>
            <a:ext cx="7516160" cy="2241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20000"/>
              </a:lnSpc>
            </a:pPr>
            <a:r>
              <a:rPr lang="en-US" altLang="ko-KR" sz="6000" kern="0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BF6F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</a:t>
            </a:r>
          </a:p>
          <a:p>
            <a:pPr fontAlgn="base" latinLnBrk="0">
              <a:lnSpc>
                <a:spcPct val="120000"/>
              </a:lnSpc>
            </a:pPr>
            <a:r>
              <a:rPr lang="en-US" altLang="ko-KR" sz="6000" kern="0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BF6FB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for your attention</a:t>
            </a:r>
            <a:endParaRPr lang="ko-KR" altLang="en-US" sz="6000" kern="0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BF6FB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284243-0C11-2D4D-058D-F6FB261F3B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"/>
            <a:ext cx="10907713" cy="77746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515D1EB-E85A-A01E-80E9-462A280FCDC6}"/>
              </a:ext>
            </a:extLst>
          </p:cNvPr>
          <p:cNvSpPr/>
          <p:nvPr/>
        </p:nvSpPr>
        <p:spPr>
          <a:xfrm>
            <a:off x="539087" y="1088546"/>
            <a:ext cx="10085696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20000"/>
              </a:lnSpc>
            </a:pPr>
            <a:r>
              <a:rPr lang="ko-KR" altLang="en-US" sz="66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고급</a:t>
            </a:r>
            <a:r>
              <a:rPr lang="en-US" altLang="ko-KR" sz="66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</a:t>
            </a:r>
            <a:r>
              <a:rPr lang="ko-KR" altLang="en-US" sz="6600" ker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프로그래밍</a:t>
            </a:r>
            <a:endParaRPr lang="en-US" altLang="ko-KR" sz="66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0DFDB4-0BFC-4C2B-5D44-8FD1A1445ADF}"/>
              </a:ext>
            </a:extLst>
          </p:cNvPr>
          <p:cNvSpPr/>
          <p:nvPr/>
        </p:nvSpPr>
        <p:spPr>
          <a:xfrm>
            <a:off x="3519714" y="4283574"/>
            <a:ext cx="7105070" cy="78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 latinLnBrk="0">
              <a:lnSpc>
                <a:spcPct val="120000"/>
              </a:lnSpc>
            </a:pPr>
            <a:r>
              <a:rPr lang="en-US" altLang="ko-KR" sz="4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ko-KR" altLang="en-US" sz="40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학기 진행 예제 모음</a:t>
            </a:r>
            <a:endParaRPr lang="ko-KR" altLang="en-US" sz="4000" kern="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40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622394-138F-676C-9EBC-3B678F421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290060"/>
            <a:ext cx="7772400" cy="51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9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D8FF9E-35AD-27D7-B925-E7589521A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946175"/>
            <a:ext cx="7772400" cy="58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5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31792A-BF0E-A68D-1EB6-DD22D42C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754811"/>
            <a:ext cx="7772400" cy="62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50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BC6DB0-4654-4F0C-CA9F-22291B61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492679"/>
            <a:ext cx="7772400" cy="67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5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0A4C7F-D82E-CBFA-FCE8-1E559704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247958"/>
            <a:ext cx="7772400" cy="527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181804-0941-3E8F-79E3-AFFFA047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789038"/>
            <a:ext cx="7772400" cy="419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0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ABB9D7-F15B-F8F8-63BC-6508CCC57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215884"/>
            <a:ext cx="7772400" cy="73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10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B62F62-63E1-F300-C381-37FAE272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105033"/>
            <a:ext cx="7772400" cy="55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4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0D731F-8474-68B4-6EBF-900EDCC99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649897"/>
            <a:ext cx="7772400" cy="64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53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7642C5-CF07-18CE-9371-28D0CE88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637314"/>
            <a:ext cx="7772400" cy="45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6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74C9A0-2252-7461-36A2-DB43A84D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511078"/>
            <a:ext cx="7772400" cy="47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19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1345A7-ED4F-41B0-5E8E-3F946E5D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428421"/>
            <a:ext cx="7772400" cy="49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3CA205-37F9-AB1D-119D-5DA29566D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346393"/>
            <a:ext cx="7772400" cy="50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5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48FE61-2B56-FD1F-6084-D568EFEE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036068"/>
            <a:ext cx="7772400" cy="57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8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662735-5CBC-D653-E259-D66CE073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425733"/>
            <a:ext cx="7772400" cy="496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43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42D99E-6300-B2B8-F609-57A4B155D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214754"/>
            <a:ext cx="7772400" cy="73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98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C017E2-EE23-EC3E-527C-716693B4C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166005"/>
            <a:ext cx="7772400" cy="54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27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670152-619A-EFDA-EA9F-88E1F3B3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330142"/>
            <a:ext cx="7772400" cy="51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26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B74C3A-320F-997A-E57F-F3731BDF3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006884"/>
            <a:ext cx="7772400" cy="57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88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A53DD8-AFAF-CD1E-F87C-39E90695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2731265"/>
            <a:ext cx="7772400" cy="23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074804-7D3C-EA33-D151-44BFD44F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308330"/>
            <a:ext cx="7772400" cy="51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0A8F4FF-70D6-EE08-714D-8254B9D63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56" y="890999"/>
            <a:ext cx="7772400" cy="59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84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01E52-BE35-566D-D0E0-9627D55C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772519"/>
            <a:ext cx="7772400" cy="62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47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943AAA-884D-5EE4-6014-783DAC7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200942"/>
            <a:ext cx="7772400" cy="53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18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48E404-AA2A-2CBD-DB10-A5F3FBF95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169065"/>
            <a:ext cx="7772400" cy="54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14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AFC240-693F-6A1E-574C-C74BF125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565629"/>
            <a:ext cx="7772400" cy="464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1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C39687-1680-D9EC-AAA0-37DB3D17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455755"/>
            <a:ext cx="7772400" cy="486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96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B531DC-D332-E69D-6EE0-16B5513F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152931"/>
            <a:ext cx="7772400" cy="54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86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0BF5C9-45FB-77DA-AD98-EA381CE72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951981"/>
            <a:ext cx="7772400" cy="390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2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C95A2C-48E1-247F-D8DD-76E8ADCD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970098"/>
            <a:ext cx="7772400" cy="38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7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FAF9EB-1A0C-BCC2-649F-7F91DC585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2019104"/>
            <a:ext cx="7772400" cy="373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50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0CF608-C1D0-2959-E31C-F86125C7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868850"/>
            <a:ext cx="7772400" cy="40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0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BC6D2C-A4EC-9F86-A876-7B0FEA0B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073642"/>
            <a:ext cx="7772400" cy="56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5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30DB41-8EF1-BBCF-8086-72D49DA15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959596"/>
            <a:ext cx="7772400" cy="58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3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011F76-99A5-6480-469B-784963017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616012"/>
            <a:ext cx="7772400" cy="4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27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BD29F66-01A1-C774-6AD1-5BF76A7F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765266"/>
            <a:ext cx="7772400" cy="624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51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835003-F405-D684-59FF-4F3F0779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357400"/>
            <a:ext cx="7772400" cy="506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62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A65EEE-3764-B9C3-D229-F2B49302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067627"/>
            <a:ext cx="7772400" cy="56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99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838BEE-48EF-BF1A-3CD8-010678AB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500745"/>
            <a:ext cx="7772400" cy="47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06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420677-E498-7637-938B-77CDB6E3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864013"/>
            <a:ext cx="7772400" cy="60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49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F53C45-E9A8-56F7-A8B6-7279DA85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127223"/>
            <a:ext cx="7772400" cy="55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32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83E761-4C34-A8F0-7F95-2E492686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908245"/>
            <a:ext cx="7772400" cy="59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0D4798-BF92-8B58-8B2F-A7A4714C7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127496"/>
            <a:ext cx="7772400" cy="55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0751EB-A594-5768-2ABC-D803A4839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789940"/>
            <a:ext cx="7772400" cy="619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9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F06CE0-AB43-CCCF-2085-22D51770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541806"/>
            <a:ext cx="7772400" cy="46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1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275FB4-32BD-906E-A61A-1113449D3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245306"/>
            <a:ext cx="7772400" cy="52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75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0F82C6-77AF-BCC9-7C5D-1AD28D9B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546887"/>
            <a:ext cx="7772400" cy="46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25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5DD608-90B6-AE89-56EB-9B080953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716607"/>
            <a:ext cx="7772400" cy="434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1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55BD8A-84DA-C472-1A01-973673D93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065627"/>
            <a:ext cx="7772400" cy="56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6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E40FCC-9CEA-10AB-C904-969D50F58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074693"/>
            <a:ext cx="7772400" cy="56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42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668646-5E2A-CDF4-1B96-F213B822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920080"/>
            <a:ext cx="7772400" cy="593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50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99D2CE-C405-52FB-CC59-584D8B56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043564"/>
            <a:ext cx="7772400" cy="568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0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DF3A43-6152-8794-BCBF-B45B5711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309508"/>
            <a:ext cx="7772400" cy="51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00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801B4E-9E3A-F6B8-40FC-D414A800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237307"/>
            <a:ext cx="7772400" cy="53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1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6FD3D8-D476-486E-3E5E-17B0AA96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991136"/>
            <a:ext cx="7772400" cy="37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0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3A7CD7-748D-FDAF-468D-8D00E38E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389265"/>
            <a:ext cx="7772400" cy="49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6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AA3EAF-0259-0932-99FD-82090DAF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1840707"/>
            <a:ext cx="7772400" cy="41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8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F6D5AB-9096-A4D1-4CBB-703E69C3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56" y="36093"/>
            <a:ext cx="7772400" cy="77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5633</TotalTime>
  <Words>71</Words>
  <Application>Microsoft Macintosh PowerPoint</Application>
  <PresentationFormat>사용자 지정</PresentationFormat>
  <Paragraphs>62</Paragraphs>
  <Slides>59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KoPub돋움체 Bold</vt:lpstr>
      <vt:lpstr>KoPub돋움체 Medium</vt:lpstr>
      <vt:lpstr>맑은 고딕</vt:lpstr>
      <vt:lpstr>Arial</vt:lpstr>
      <vt:lpstr>Calibri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gayoung park</dc:creator>
  <cp:lastModifiedBy>김동주</cp:lastModifiedBy>
  <cp:revision>492</cp:revision>
  <dcterms:created xsi:type="dcterms:W3CDTF">2022-09-05T04:26:24Z</dcterms:created>
  <dcterms:modified xsi:type="dcterms:W3CDTF">2023-09-20T09:18:18Z</dcterms:modified>
</cp:coreProperties>
</file>